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51"/>
  </p:notesMasterIdLst>
  <p:handoutMasterIdLst>
    <p:handoutMasterId r:id="rId52"/>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26" r:id="rId31"/>
    <p:sldId id="334" r:id="rId32"/>
    <p:sldId id="327" r:id="rId33"/>
    <p:sldId id="328" r:id="rId34"/>
    <p:sldId id="329" r:id="rId35"/>
    <p:sldId id="316" r:id="rId36"/>
    <p:sldId id="332" r:id="rId37"/>
    <p:sldId id="317" r:id="rId38"/>
    <p:sldId id="330" r:id="rId39"/>
    <p:sldId id="333" r:id="rId40"/>
    <p:sldId id="313" r:id="rId41"/>
    <p:sldId id="318" r:id="rId42"/>
    <p:sldId id="312" r:id="rId43"/>
    <p:sldId id="321" r:id="rId44"/>
    <p:sldId id="320" r:id="rId45"/>
    <p:sldId id="322" r:id="rId46"/>
    <p:sldId id="311" r:id="rId47"/>
    <p:sldId id="323" r:id="rId48"/>
    <p:sldId id="324" r:id="rId49"/>
    <p:sldId id="325" r:id="rId50"/>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949"/>
    <a:srgbClr val="428CBF"/>
    <a:srgbClr val="97DF89"/>
    <a:srgbClr val="AAE59F"/>
    <a:srgbClr val="47AC47"/>
    <a:srgbClr val="F47070"/>
    <a:srgbClr val="F2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85793" autoAdjust="0"/>
  </p:normalViewPr>
  <p:slideViewPr>
    <p:cSldViewPr snapToGrid="0">
      <p:cViewPr>
        <p:scale>
          <a:sx n="150" d="100"/>
          <a:sy n="150" d="100"/>
        </p:scale>
        <p:origin x="-120" y="-1602"/>
      </p:cViewPr>
      <p:guideLst>
        <p:guide pos="3168"/>
        <p:guide orient="horz" pos="2448"/>
        <p:guide pos="3268"/>
        <p:guide orient="horz" pos="2548"/>
        <p:guide orient="horz" pos="2648"/>
        <p:guide orient="horz" pos="2748"/>
        <p:guide pos="33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10/31/2016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‹Nº›</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10/31/2016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‹Nº›</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848979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55049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1289943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82971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‹Nº›</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‹Nº›</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‹Nº›</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‹Nº›</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‹Nº›</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‹Nº›</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‹Nº›</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10/31/2016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‹Nº›</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10/31/2016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‹Nº›</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10/31/2016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‹Nº›</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10/31/2016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‹Nº›</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10/31/2016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‹Nº›</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‹Nº›</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10/31/2016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‹Nº›</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91678" y="3043874"/>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45802" y="4320224"/>
            <a:ext cx="149349" cy="137632"/>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2205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91678" y="3043874"/>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20"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6889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419097" y="24726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
        <p:nvSpPr>
          <p:cNvPr id="17" name="Elipse 16"/>
          <p:cNvSpPr/>
          <p:nvPr/>
        </p:nvSpPr>
        <p:spPr>
          <a:xfrm>
            <a:off x="1440192" y="45193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5"/>
          <p:cNvCxnSpPr/>
          <p:nvPr/>
        </p:nvCxnSpPr>
        <p:spPr>
          <a:xfrm flipH="1">
            <a:off x="1546872" y="3243043"/>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735765" y="2425767"/>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5760720" y="2926080"/>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617540" y="185121"/>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670858" y="804672"/>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70547" y="99218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708369" y="31002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3076576" y="1270656"/>
            <a:ext cx="2075128" cy="392999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7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3404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5208</Words>
  <Application>Microsoft Office PowerPoint</Application>
  <PresentationFormat>Personalizado</PresentationFormat>
  <Paragraphs>306</Paragraphs>
  <Slides>47</Slides>
  <Notes>43</Notes>
  <HiddenSlides>2</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47</vt:i4>
      </vt:variant>
    </vt:vector>
  </HeadingPairs>
  <TitlesOfParts>
    <vt:vector size="60" baseType="lpstr">
      <vt:lpstr>Adobe Fangsong Std R</vt:lpstr>
      <vt:lpstr>MS PGothic</vt:lpstr>
      <vt:lpstr>MS PGothic</vt:lpstr>
      <vt:lpstr>Arial</vt:lpstr>
      <vt:lpstr>Calibri</vt:lpstr>
      <vt:lpstr>Calibri Light</vt:lpstr>
      <vt:lpstr>Century Gothic</vt:lpstr>
      <vt:lpstr>Garamond</vt:lpstr>
      <vt:lpstr>Gill Sans MT</vt:lpstr>
      <vt:lpstr>Lucida Grande</vt:lpstr>
      <vt:lpstr>ヒラギノ角ゴ Pro W3</vt:lpstr>
      <vt:lpstr>Red Brochure 11 x 8.5</vt:lpstr>
      <vt:lpstr>2_Office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2016-10-31T20:31:40Z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